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notesMasterIdLst>
    <p:notesMasterId r:id="rId3"/>
  </p:notesMasterIdLst>
  <p:sldIdLst>
    <p:sldId id="261" r:id="rId2"/>
  </p:sldIdLst>
  <p:sldSz cx="7775575" cy="10907713"/>
  <p:notesSz cx="6735763" cy="9869488"/>
  <p:defaultTextStyle>
    <a:defPPr>
      <a:defRPr lang="ja-JP"/>
    </a:defPPr>
    <a:lvl1pPr marL="0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35">
          <p15:clr>
            <a:srgbClr val="A4A3A4"/>
          </p15:clr>
        </p15:guide>
        <p15:guide id="2" pos="244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A100"/>
    <a:srgbClr val="E4007F"/>
    <a:srgbClr val="F2A3C5"/>
    <a:srgbClr val="A52F8C"/>
    <a:srgbClr val="906E30"/>
    <a:srgbClr val="A4723A"/>
    <a:srgbClr val="664724"/>
    <a:srgbClr val="645226"/>
    <a:srgbClr val="640000"/>
    <a:srgbClr val="3E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3042" y="84"/>
      </p:cViewPr>
      <p:guideLst>
        <p:guide orient="horz" pos="3435"/>
        <p:guide pos="244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userId="c74c5c90e4e89ab1" providerId="LiveId" clId="{8C3B515C-1BD9-44B5-97CC-17FB4CC8BC91}"/>
    <pc:docChg chg="modSld">
      <pc:chgData name="" userId="c74c5c90e4e89ab1" providerId="LiveId" clId="{8C3B515C-1BD9-44B5-97CC-17FB4CC8BC91}" dt="2024-01-31T09:24:15.330" v="123" actId="1076"/>
      <pc:docMkLst>
        <pc:docMk/>
      </pc:docMkLst>
      <pc:sldChg chg="addSp modSp">
        <pc:chgData name="" userId="c74c5c90e4e89ab1" providerId="LiveId" clId="{8C3B515C-1BD9-44B5-97CC-17FB4CC8BC91}" dt="2024-01-31T09:24:15.330" v="123" actId="1076"/>
        <pc:sldMkLst>
          <pc:docMk/>
          <pc:sldMk cId="779290052" sldId="261"/>
        </pc:sldMkLst>
        <pc:spChg chg="add mod">
          <ac:chgData name="" userId="c74c5c90e4e89ab1" providerId="LiveId" clId="{8C3B515C-1BD9-44B5-97CC-17FB4CC8BC91}" dt="2024-01-31T09:24:15.330" v="123" actId="1076"/>
          <ac:spMkLst>
            <pc:docMk/>
            <pc:sldMk cId="779290052" sldId="261"/>
            <ac:spMk id="20" creationId="{EC94D306-F501-4CD7-9295-F2E97684ECA9}"/>
          </ac:spMkLst>
        </pc:spChg>
        <pc:spChg chg="mod">
          <ac:chgData name="" userId="c74c5c90e4e89ab1" providerId="LiveId" clId="{8C3B515C-1BD9-44B5-97CC-17FB4CC8BC91}" dt="2024-01-31T09:15:57.341" v="3" actId="20577"/>
          <ac:spMkLst>
            <pc:docMk/>
            <pc:sldMk cId="779290052" sldId="261"/>
            <ac:spMk id="22" creationId="{A0EE88FB-80C9-4818-B07E-ED7BF245B166}"/>
          </ac:spMkLst>
        </pc:spChg>
        <pc:spChg chg="mod">
          <ac:chgData name="" userId="c74c5c90e4e89ab1" providerId="LiveId" clId="{8C3B515C-1BD9-44B5-97CC-17FB4CC8BC91}" dt="2024-01-31T09:18:31.911" v="121" actId="20577"/>
          <ac:spMkLst>
            <pc:docMk/>
            <pc:sldMk cId="779290052" sldId="261"/>
            <ac:spMk id="27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18830" cy="495188"/>
          </a:xfrm>
          <a:prstGeom prst="rect">
            <a:avLst/>
          </a:prstGeom>
        </p:spPr>
        <p:txBody>
          <a:bodyPr vert="horz" lIns="90802" tIns="45401" rIns="90802" bIns="45401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6" y="0"/>
            <a:ext cx="2918830" cy="495188"/>
          </a:xfrm>
          <a:prstGeom prst="rect">
            <a:avLst/>
          </a:prstGeom>
        </p:spPr>
        <p:txBody>
          <a:bodyPr vert="horz" lIns="90802" tIns="45401" rIns="90802" bIns="45401" rtlCol="0"/>
          <a:lstStyle>
            <a:lvl1pPr algn="r">
              <a:defRPr sz="1100"/>
            </a:lvl1pPr>
          </a:lstStyle>
          <a:p>
            <a:fld id="{70F99883-74AE-4A2C-81B7-5B86A08198C0}" type="datetimeFigureOut">
              <a:rPr kumimoji="1" lang="ja-JP" altLang="en-US" smtClean="0"/>
              <a:t>2024/1/31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81225" y="1231900"/>
            <a:ext cx="2373313" cy="3333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802" tIns="45401" rIns="90802" bIns="45401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9692"/>
            <a:ext cx="5388610" cy="3886110"/>
          </a:xfrm>
          <a:prstGeom prst="rect">
            <a:avLst/>
          </a:prstGeom>
        </p:spPr>
        <p:txBody>
          <a:bodyPr vert="horz" lIns="90802" tIns="45401" rIns="90802" bIns="45401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374303"/>
            <a:ext cx="2918830" cy="495187"/>
          </a:xfrm>
          <a:prstGeom prst="rect">
            <a:avLst/>
          </a:prstGeom>
        </p:spPr>
        <p:txBody>
          <a:bodyPr vert="horz" lIns="90802" tIns="45401" rIns="90802" bIns="45401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6" y="9374303"/>
            <a:ext cx="2918830" cy="495187"/>
          </a:xfrm>
          <a:prstGeom prst="rect">
            <a:avLst/>
          </a:prstGeom>
        </p:spPr>
        <p:txBody>
          <a:bodyPr vert="horz" lIns="90802" tIns="45401" rIns="90802" bIns="45401" rtlCol="0" anchor="b"/>
          <a:lstStyle>
            <a:lvl1pPr algn="r">
              <a:defRPr sz="1100"/>
            </a:lvl1pPr>
          </a:lstStyle>
          <a:p>
            <a:fld id="{ACD93CC5-A9B8-46A1-B8C3-70AA73E05D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168" y="1785129"/>
            <a:ext cx="6609239" cy="3797500"/>
          </a:xfrm>
          <a:prstGeom prst="rect">
            <a:avLst/>
          </a:prstGeom>
        </p:spPr>
        <p:txBody>
          <a:bodyPr anchor="b"/>
          <a:lstStyle>
            <a:lvl1pPr algn="ctr"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947" y="5729075"/>
            <a:ext cx="5831681" cy="263350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41"/>
            </a:lvl1pPr>
            <a:lvl2pPr marL="388757" indent="0" algn="ctr">
              <a:buNone/>
              <a:defRPr sz="1701"/>
            </a:lvl2pPr>
            <a:lvl3pPr marL="777514" indent="0" algn="ctr">
              <a:buNone/>
              <a:defRPr sz="1531"/>
            </a:lvl3pPr>
            <a:lvl4pPr marL="1166271" indent="0" algn="ctr">
              <a:buNone/>
              <a:defRPr sz="1360"/>
            </a:lvl4pPr>
            <a:lvl5pPr marL="1555029" indent="0" algn="ctr">
              <a:buNone/>
              <a:defRPr sz="1360"/>
            </a:lvl5pPr>
            <a:lvl6pPr marL="1943786" indent="0" algn="ctr">
              <a:buNone/>
              <a:defRPr sz="1360"/>
            </a:lvl6pPr>
            <a:lvl7pPr marL="2332543" indent="0" algn="ctr">
              <a:buNone/>
              <a:defRPr sz="1360"/>
            </a:lvl7pPr>
            <a:lvl8pPr marL="2721300" indent="0" algn="ctr">
              <a:buNone/>
              <a:defRPr sz="1360"/>
            </a:lvl8pPr>
            <a:lvl9pPr marL="3110057" indent="0" algn="ctr">
              <a:buNone/>
              <a:defRPr sz="136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4A3B7E-DD21-4048-88F3-59665D8E8CD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1/31/2024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903F17-9641-4B84-A974-7D55D06F189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892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294DBB-917B-4186-A703-7409F7CF8E5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1/31/2024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B72EE-4B45-425F-B500-026DA88CB77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652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4396" y="580735"/>
            <a:ext cx="1676608" cy="924378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571" y="580735"/>
            <a:ext cx="4932630" cy="924378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4D20DD-EE55-4DDE-BB8B-8D151B9371C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1/31/2024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60586A-009D-4946-86B1-6BEB0D580BF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806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2877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E7DE13-46BE-4B37-9FBB-8FA2A87D722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1/31/2024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7FC707-0A99-4B85-9C38-B64E72987C1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207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522" y="2719357"/>
            <a:ext cx="6706433" cy="4537305"/>
          </a:xfrm>
          <a:prstGeom prst="rect">
            <a:avLst/>
          </a:prstGeom>
        </p:spPr>
        <p:txBody>
          <a:bodyPr anchor="b"/>
          <a:lstStyle>
            <a:lvl1pPr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522" y="7299586"/>
            <a:ext cx="6706433" cy="23860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41">
                <a:solidFill>
                  <a:schemeClr val="tx1"/>
                </a:solidFill>
              </a:defRPr>
            </a:lvl1pPr>
            <a:lvl2pPr marL="388757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777514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3pPr>
            <a:lvl4pPr marL="1166271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5029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786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2543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13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10057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84D596-71CB-401C-BE2A-FF96587D8E9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1/31/2024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9CCBC2-8C21-4C9A-A2A0-C4F7CFD13B6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403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71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6385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FDC24-657B-46BD-9F76-F6EB56EE60B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1/31/2024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8B99DA-1B7B-4D03-B44C-EA0B6BFD2A8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169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580737"/>
            <a:ext cx="6706433" cy="210832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584" y="2673905"/>
            <a:ext cx="32894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584" y="3984345"/>
            <a:ext cx="32894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6385" y="2673905"/>
            <a:ext cx="33056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6385" y="3984345"/>
            <a:ext cx="33056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244564-11C5-49CA-A6C6-0EFA5B9EEF5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1/31/2024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0FB411-F8C4-4E71-AA2F-EFB8BA58573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28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3C5F0A-E814-4F5B-8509-4826EF6EAFA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1/31/2024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C3135D-753B-4641-9B40-F5C756AB03B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906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49F838-D727-4C3D-981F-C91357BA972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1/31/2024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7CFDE-7B0F-4037-894D-A6CABA6358C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309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/>
          <a:lstStyle>
            <a:lvl1pPr>
              <a:defRPr sz="2721"/>
            </a:lvl1pPr>
            <a:lvl2pPr>
              <a:defRPr sz="2381"/>
            </a:lvl2pPr>
            <a:lvl3pPr>
              <a:defRPr sz="2041"/>
            </a:lvl3pPr>
            <a:lvl4pPr>
              <a:defRPr sz="1701"/>
            </a:lvl4pPr>
            <a:lvl5pPr>
              <a:defRPr sz="1701"/>
            </a:lvl5pPr>
            <a:lvl6pPr>
              <a:defRPr sz="1701"/>
            </a:lvl6pPr>
            <a:lvl7pPr>
              <a:defRPr sz="1701"/>
            </a:lvl7pPr>
            <a:lvl8pPr>
              <a:defRPr sz="1701"/>
            </a:lvl8pPr>
            <a:lvl9pPr>
              <a:defRPr sz="170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78700-CC02-43A7-8D67-617F0C9B34C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1/31/2024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7CBD56-090A-4AA6-BB18-0A87B6BE424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046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721"/>
            </a:lvl1pPr>
            <a:lvl2pPr marL="388757" indent="0">
              <a:buNone/>
              <a:defRPr sz="2381"/>
            </a:lvl2pPr>
            <a:lvl3pPr marL="777514" indent="0">
              <a:buNone/>
              <a:defRPr sz="2041"/>
            </a:lvl3pPr>
            <a:lvl4pPr marL="1166271" indent="0">
              <a:buNone/>
              <a:defRPr sz="1701"/>
            </a:lvl4pPr>
            <a:lvl5pPr marL="1555029" indent="0">
              <a:buNone/>
              <a:defRPr sz="1701"/>
            </a:lvl5pPr>
            <a:lvl6pPr marL="1943786" indent="0">
              <a:buNone/>
              <a:defRPr sz="1701"/>
            </a:lvl6pPr>
            <a:lvl7pPr marL="2332543" indent="0">
              <a:buNone/>
              <a:defRPr sz="1701"/>
            </a:lvl7pPr>
            <a:lvl8pPr marL="2721300" indent="0">
              <a:buNone/>
              <a:defRPr sz="1701"/>
            </a:lvl8pPr>
            <a:lvl9pPr marL="3110057" indent="0">
              <a:buNone/>
              <a:defRPr sz="1701"/>
            </a:lvl9pPr>
          </a:lstStyle>
          <a:p>
            <a:pPr lvl="0"/>
            <a:r>
              <a:rPr lang="ja-JP" altLang="en-US" noProof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CF08AA-2110-42CD-8773-E3A4EF59A3C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1/31/2024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9A334-02AD-4810-8742-6DB93C5EA25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634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746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txStyles>
    <p:titleStyle>
      <a:lvl1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2pPr>
      <a:lvl3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3pPr>
      <a:lvl4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4pPr>
      <a:lvl5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5pPr>
      <a:lvl6pPr marL="4572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6pPr>
      <a:lvl7pPr marL="9144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7pPr>
      <a:lvl8pPr marL="13716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8pPr>
      <a:lvl9pPr marL="18288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9pPr>
    </p:titleStyle>
    <p:bodyStyle>
      <a:lvl1pPr marL="193675" indent="-193675" algn="l" defTabSz="776288" rtl="0" fontAlgn="base">
        <a:lnSpc>
          <a:spcPct val="90000"/>
        </a:lnSpc>
        <a:spcBef>
          <a:spcPts val="850"/>
        </a:spcBef>
        <a:spcAft>
          <a:spcPct val="0"/>
        </a:spcAft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2613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48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4783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138164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6922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5679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44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7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514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271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029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3786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2543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30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0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図 3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775575" cy="10908970"/>
          </a:xfrm>
          <a:prstGeom prst="rect">
            <a:avLst/>
          </a:prstGeom>
        </p:spPr>
      </p:pic>
      <p:pic>
        <p:nvPicPr>
          <p:cNvPr id="32" name="図 3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8368" y="1033989"/>
            <a:ext cx="5196851" cy="853442"/>
          </a:xfrm>
          <a:prstGeom prst="rect">
            <a:avLst/>
          </a:prstGeom>
        </p:spPr>
      </p:pic>
      <p:sp>
        <p:nvSpPr>
          <p:cNvPr id="3" name="正方形/長方形 2"/>
          <p:cNvSpPr/>
          <p:nvPr/>
        </p:nvSpPr>
        <p:spPr>
          <a:xfrm>
            <a:off x="1835172" y="1154884"/>
            <a:ext cx="4123245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400" b="1" dirty="0">
                <a:solidFill>
                  <a:srgbClr val="A52F8C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母親学級のおしらせ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614149" y="2004425"/>
            <a:ext cx="6436968" cy="7596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800"/>
              </a:lnSpc>
            </a:pPr>
            <a:r>
              <a:rPr lang="ja-JP" altLang="en-US" sz="1800" b="1" dirty="0">
                <a:solidFill>
                  <a:srgbClr val="F4A1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～お産中の過ごし方や痛みを和らげる方法を身につけよう～</a:t>
            </a:r>
            <a:endParaRPr lang="en-US" altLang="ja-JP" sz="1800" b="1" dirty="0">
              <a:solidFill>
                <a:srgbClr val="F4A1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>
              <a:lnSpc>
                <a:spcPts val="2800"/>
              </a:lnSpc>
            </a:pPr>
            <a:r>
              <a:rPr lang="ja-JP" altLang="en-US" sz="1800" b="1" dirty="0">
                <a:solidFill>
                  <a:srgbClr val="F4A1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参加費無料！！</a:t>
            </a:r>
            <a:endParaRPr lang="en-US" altLang="ja-JP" sz="1800" b="1" dirty="0">
              <a:solidFill>
                <a:srgbClr val="F4A1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730862" y="3488877"/>
            <a:ext cx="4573103" cy="9564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600"/>
              </a:lnSpc>
            </a:pPr>
            <a:r>
              <a:rPr lang="en-US" altLang="ja-JP" sz="2600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2024</a:t>
            </a:r>
            <a:r>
              <a:rPr lang="ja-JP" altLang="en-US" sz="2600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</a:t>
            </a:r>
            <a:r>
              <a:rPr lang="en-US" altLang="ja-JP" sz="2600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</a:t>
            </a:r>
            <a:r>
              <a:rPr lang="ja-JP" altLang="en-US" sz="2600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</a:t>
            </a:r>
            <a:r>
              <a:rPr lang="en-US" altLang="ja-JP" sz="2600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12</a:t>
            </a:r>
            <a:r>
              <a:rPr lang="ja-JP" altLang="en-US" sz="2600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日（火）</a:t>
            </a:r>
            <a:endParaRPr lang="en-US" altLang="ja-JP" sz="2600" b="1" dirty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3600"/>
              </a:lnSpc>
            </a:pPr>
            <a:r>
              <a:rPr lang="ja-JP" altLang="en-US" sz="2600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</a:t>
            </a:r>
            <a:r>
              <a:rPr lang="en-US" altLang="ja-JP" sz="2600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10</a:t>
            </a:r>
            <a:r>
              <a:rPr lang="ja-JP" altLang="en-US" sz="2600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時</a:t>
            </a:r>
            <a:r>
              <a:rPr lang="en-US" altLang="ja-JP" sz="2600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〜12</a:t>
            </a:r>
            <a:r>
              <a:rPr lang="ja-JP" altLang="en-US" sz="2600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時</a:t>
            </a:r>
            <a:endParaRPr lang="en-US" altLang="ja-JP" sz="2600" b="1" dirty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1582450" y="6513171"/>
            <a:ext cx="1283083" cy="1143490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pPr algn="ctr"/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お産の経過</a:t>
            </a:r>
            <a:endParaRPr lang="en-US" altLang="ja-JP" sz="1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endParaRPr lang="en-US" altLang="ja-JP" sz="5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安産劇を通して</a:t>
            </a:r>
            <a:endParaRPr lang="en-US" altLang="ja-JP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お産の流れを</a:t>
            </a:r>
            <a:endParaRPr lang="en-US" altLang="ja-JP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見てみましょう</a:t>
            </a:r>
          </a:p>
        </p:txBody>
      </p:sp>
      <p:sp>
        <p:nvSpPr>
          <p:cNvPr id="15" name="正方形/長方形 14"/>
          <p:cNvSpPr/>
          <p:nvPr/>
        </p:nvSpPr>
        <p:spPr>
          <a:xfrm>
            <a:off x="804810" y="9427099"/>
            <a:ext cx="3999813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右の</a:t>
            </a:r>
            <a:r>
              <a:rPr lang="en-US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QR</a:t>
            </a: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コードからお申し込みください。</a:t>
            </a:r>
            <a:endParaRPr lang="en-US" altLang="ja-JP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申し込み期限　</a:t>
            </a:r>
            <a:r>
              <a:rPr lang="en-US" altLang="ja-JP" sz="1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</a:t>
            </a:r>
            <a:r>
              <a:rPr lang="ja-JP" altLang="en-US" sz="1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</a:t>
            </a:r>
            <a:r>
              <a:rPr lang="en-US" altLang="ja-JP" sz="1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8</a:t>
            </a:r>
            <a:r>
              <a:rPr lang="ja-JP" altLang="en-US" sz="1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日（金）</a:t>
            </a:r>
            <a:r>
              <a:rPr lang="en-US" altLang="ja-JP" sz="1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13</a:t>
            </a:r>
            <a:r>
              <a:rPr lang="ja-JP" altLang="en-US" sz="1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時</a:t>
            </a:r>
          </a:p>
        </p:txBody>
      </p:sp>
      <p:sp>
        <p:nvSpPr>
          <p:cNvPr id="26" name="正方形/長方形 25"/>
          <p:cNvSpPr/>
          <p:nvPr/>
        </p:nvSpPr>
        <p:spPr>
          <a:xfrm>
            <a:off x="1471610" y="7966479"/>
            <a:ext cx="3045854" cy="9733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ja-JP" altLang="en-US" sz="1600" b="1" dirty="0">
                <a:solidFill>
                  <a:srgbClr val="F4A1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会場</a:t>
            </a:r>
            <a:r>
              <a:rPr lang="en-US" altLang="ja-JP" sz="1600" b="1" dirty="0">
                <a:solidFill>
                  <a:srgbClr val="F4A1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…</a:t>
            </a:r>
            <a:r>
              <a:rPr lang="ja-JP" altLang="en-US" sz="1600" b="1" dirty="0">
                <a:solidFill>
                  <a:srgbClr val="F4A1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東京家政大学　</a:t>
            </a:r>
            <a:endParaRPr lang="en-US" altLang="ja-JP" sz="1600" b="1" dirty="0">
              <a:solidFill>
                <a:srgbClr val="F4A1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ct val="125000"/>
              </a:lnSpc>
            </a:pPr>
            <a:r>
              <a:rPr lang="ja-JP" altLang="en-US" sz="1600" b="1" dirty="0">
                <a:solidFill>
                  <a:srgbClr val="F4A1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狭山キャンパス　</a:t>
            </a:r>
            <a:endParaRPr lang="en-US" altLang="ja-JP" sz="1600" b="1" dirty="0">
              <a:solidFill>
                <a:srgbClr val="F4A1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ct val="125000"/>
              </a:lnSpc>
            </a:pPr>
            <a:r>
              <a:rPr lang="en-US" altLang="ja-JP" sz="1600" b="1" dirty="0">
                <a:solidFill>
                  <a:srgbClr val="F4A1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5</a:t>
            </a:r>
            <a:r>
              <a:rPr lang="ja-JP" altLang="en-US" sz="1600" b="1" dirty="0">
                <a:solidFill>
                  <a:srgbClr val="F4A1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号館</a:t>
            </a:r>
            <a:r>
              <a:rPr lang="en-US" altLang="ja-JP" sz="1600" b="1" dirty="0">
                <a:solidFill>
                  <a:srgbClr val="F4A1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</a:t>
            </a:r>
            <a:r>
              <a:rPr lang="ja-JP" altLang="en-US" sz="1600" b="1" dirty="0">
                <a:solidFill>
                  <a:srgbClr val="F4A1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階　小児母性実習室</a:t>
            </a:r>
          </a:p>
        </p:txBody>
      </p:sp>
      <p:sp>
        <p:nvSpPr>
          <p:cNvPr id="27" name="正方形/長方形 26"/>
          <p:cNvSpPr/>
          <p:nvPr/>
        </p:nvSpPr>
        <p:spPr>
          <a:xfrm>
            <a:off x="1471610" y="4112672"/>
            <a:ext cx="5362403" cy="15234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800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対象（</a:t>
            </a:r>
            <a:r>
              <a:rPr lang="en-US" altLang="ja-JP" sz="1800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8</a:t>
            </a:r>
            <a:r>
              <a:rPr lang="ja-JP" altLang="en-US" sz="1800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名程度）</a:t>
            </a:r>
            <a:endParaRPr lang="en-US" altLang="ja-JP" sz="1800" b="1" dirty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800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初めて出産される予定日が</a:t>
            </a:r>
            <a:r>
              <a:rPr lang="en-US" altLang="ja-JP" sz="1800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4</a:t>
            </a:r>
            <a:r>
              <a:rPr lang="ja-JP" altLang="en-US" sz="1800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</a:t>
            </a:r>
            <a:r>
              <a:rPr lang="en-US" altLang="ja-JP" sz="1800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9</a:t>
            </a:r>
            <a:r>
              <a:rPr lang="ja-JP" altLang="en-US" sz="1800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日～</a:t>
            </a:r>
            <a:r>
              <a:rPr lang="en-US" altLang="ja-JP" sz="1800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6</a:t>
            </a:r>
            <a:r>
              <a:rPr lang="ja-JP" altLang="en-US" sz="1800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</a:t>
            </a:r>
            <a:r>
              <a:rPr lang="en-US" altLang="ja-JP" sz="1800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4</a:t>
            </a:r>
            <a:r>
              <a:rPr lang="ja-JP" altLang="en-US" sz="1800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</a:t>
            </a:r>
            <a:endParaRPr lang="en-US" altLang="ja-JP" sz="1800" b="1" dirty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800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（妊娠</a:t>
            </a:r>
            <a:r>
              <a:rPr lang="en-US" altLang="ja-JP" sz="1800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28</a:t>
            </a:r>
            <a:r>
              <a:rPr lang="ja-JP" altLang="en-US" sz="1800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週～</a:t>
            </a:r>
            <a:r>
              <a:rPr lang="en-US" altLang="ja-JP" sz="1800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36</a:t>
            </a:r>
            <a:r>
              <a:rPr lang="ja-JP" altLang="en-US" sz="1800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週）の方とそのパートナー</a:t>
            </a:r>
            <a:endParaRPr lang="en-US" altLang="ja-JP" sz="1800" b="1" dirty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900" b="1" dirty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85750" indent="-285750">
              <a:lnSpc>
                <a:spcPts val="1800"/>
              </a:lnSpc>
              <a:buFont typeface="HG丸ｺﾞｼｯｸM-PRO" panose="020F0600000000000000" pitchFamily="50" charset="-128"/>
              <a:buChar char="※"/>
            </a:pPr>
            <a:r>
              <a:rPr lang="ja-JP" altLang="en-US" sz="1600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東京家政大学看護学科学生も参加</a:t>
            </a:r>
            <a:r>
              <a:rPr lang="en-US" altLang="ja-JP" sz="1600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OK</a:t>
            </a:r>
            <a:r>
              <a:rPr lang="ja-JP" altLang="en-US" sz="1600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です！</a:t>
            </a:r>
            <a:endParaRPr lang="en-US" altLang="ja-JP" sz="1600" b="1" dirty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600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 お待ちしています</a:t>
            </a:r>
            <a:endParaRPr lang="en-US" altLang="ja-JP" sz="1600" b="1" dirty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31" name="図 3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0669" y="8330648"/>
            <a:ext cx="1283083" cy="1100261"/>
          </a:xfrm>
          <a:prstGeom prst="rect">
            <a:avLst/>
          </a:prstGeom>
        </p:spPr>
      </p:pic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774BEED1-4E50-E457-319C-40DF420B6557}"/>
              </a:ext>
            </a:extLst>
          </p:cNvPr>
          <p:cNvSpPr/>
          <p:nvPr/>
        </p:nvSpPr>
        <p:spPr>
          <a:xfrm>
            <a:off x="1947969" y="3201369"/>
            <a:ext cx="70083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000" b="1" dirty="0">
                <a:solidFill>
                  <a:srgbClr val="F2A3C5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日時</a:t>
            </a:r>
          </a:p>
        </p:txBody>
      </p:sp>
      <p:pic>
        <p:nvPicPr>
          <p:cNvPr id="30" name="図 29">
            <a:extLst>
              <a:ext uri="{FF2B5EF4-FFF2-40B4-BE49-F238E27FC236}">
                <a16:creationId xmlns:a16="http://schemas.microsoft.com/office/drawing/2014/main" id="{88696F3A-A3AE-2903-010D-8BF584CD9D2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04592" y="8693335"/>
            <a:ext cx="1298054" cy="1298054"/>
          </a:xfrm>
          <a:prstGeom prst="rect">
            <a:avLst/>
          </a:prstGeom>
        </p:spPr>
      </p:pic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4F282912-510B-491C-9491-D47880611FF7}"/>
              </a:ext>
            </a:extLst>
          </p:cNvPr>
          <p:cNvSpPr/>
          <p:nvPr/>
        </p:nvSpPr>
        <p:spPr>
          <a:xfrm>
            <a:off x="1610242" y="5852323"/>
            <a:ext cx="443980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000" b="1" dirty="0">
                <a:solidFill>
                  <a:srgbClr val="F4A1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内容　助産師学生による安産交流会</a:t>
            </a: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CF776F4E-C035-49B5-840B-401D54809239}"/>
              </a:ext>
            </a:extLst>
          </p:cNvPr>
          <p:cNvSpPr/>
          <p:nvPr/>
        </p:nvSpPr>
        <p:spPr>
          <a:xfrm>
            <a:off x="3255251" y="6537711"/>
            <a:ext cx="1283083" cy="1143490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pPr algn="ctr"/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お産中の過ごし方</a:t>
            </a:r>
            <a:endParaRPr lang="en-US" altLang="ja-JP" sz="1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endParaRPr lang="en-US" altLang="ja-JP" sz="5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呼吸法と痛みを</a:t>
            </a:r>
            <a:endParaRPr lang="en-US" altLang="ja-JP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和らげる方法を</a:t>
            </a:r>
            <a:endParaRPr lang="en-US" altLang="ja-JP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やってみます</a:t>
            </a:r>
            <a:endParaRPr lang="en-US" altLang="ja-JP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FF3309D8-434E-43A6-A99C-E850407E7566}"/>
              </a:ext>
            </a:extLst>
          </p:cNvPr>
          <p:cNvSpPr/>
          <p:nvPr/>
        </p:nvSpPr>
        <p:spPr>
          <a:xfrm>
            <a:off x="4848139" y="6518808"/>
            <a:ext cx="1393923" cy="1298054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pPr algn="ctr"/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交流会</a:t>
            </a:r>
            <a:endParaRPr lang="en-US" altLang="ja-JP" sz="1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endParaRPr lang="en-US" altLang="ja-JP" sz="5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お悩み相談で、</a:t>
            </a:r>
            <a:endParaRPr lang="en-US" altLang="ja-JP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お産や子育ての</a:t>
            </a:r>
            <a:endParaRPr lang="en-US" altLang="ja-JP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不安を解消！</a:t>
            </a:r>
            <a:endParaRPr lang="en-US" altLang="ja-JP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2C0A1A0A-22EA-4665-A59F-F03AB790712A}"/>
              </a:ext>
            </a:extLst>
          </p:cNvPr>
          <p:cNvSpPr/>
          <p:nvPr/>
        </p:nvSpPr>
        <p:spPr>
          <a:xfrm>
            <a:off x="804810" y="9081230"/>
            <a:ext cx="206072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800" b="1" dirty="0">
                <a:solidFill>
                  <a:srgbClr val="F4A1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申し込み方法</a:t>
            </a: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A0EE88FB-80C9-4818-B07E-ED7BF245B166}"/>
              </a:ext>
            </a:extLst>
          </p:cNvPr>
          <p:cNvSpPr/>
          <p:nvPr/>
        </p:nvSpPr>
        <p:spPr>
          <a:xfrm>
            <a:off x="791431" y="9991389"/>
            <a:ext cx="645196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定数に達した場合は、募集を締め切らせていただきます。ご了承ください</a:t>
            </a:r>
          </a:p>
        </p:txBody>
      </p:sp>
      <p:sp>
        <p:nvSpPr>
          <p:cNvPr id="20" name="TextBox 16">
            <a:extLst>
              <a:ext uri="{FF2B5EF4-FFF2-40B4-BE49-F238E27FC236}">
                <a16:creationId xmlns:a16="http://schemas.microsoft.com/office/drawing/2014/main" id="{EC94D306-F501-4CD7-9295-F2E97684ECA9}"/>
              </a:ext>
            </a:extLst>
          </p:cNvPr>
          <p:cNvSpPr txBox="1"/>
          <p:nvPr/>
        </p:nvSpPr>
        <p:spPr>
          <a:xfrm>
            <a:off x="3707355" y="10216749"/>
            <a:ext cx="356939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>
                <a:latin typeface="HGPSoeiKakugothicUB" pitchFamily="50" charset="-128"/>
                <a:ea typeface="HGPSoeiKakugothicUB" pitchFamily="50" charset="-128"/>
              </a:rPr>
              <a:t>東京家政大学健康科学部看護学科助産課程</a:t>
            </a:r>
            <a:r>
              <a:rPr lang="en-US" altLang="ja-JP" sz="1100" dirty="0">
                <a:latin typeface="HGPSoeiKakugothicUB" pitchFamily="50" charset="-128"/>
                <a:ea typeface="HGPSoeiKakugothicUB" pitchFamily="50" charset="-128"/>
              </a:rPr>
              <a:t>7</a:t>
            </a:r>
            <a:r>
              <a:rPr lang="ja-JP" altLang="en-US" sz="1100" dirty="0">
                <a:latin typeface="HGPSoeiKakugothicUB" pitchFamily="50" charset="-128"/>
                <a:ea typeface="HGPSoeiKakugothicUB" pitchFamily="50" charset="-128"/>
              </a:rPr>
              <a:t>期生</a:t>
            </a:r>
            <a:endParaRPr lang="zh-CN" altLang="en-US" sz="1100" dirty="0">
              <a:latin typeface="HGPSoeiKakugothicUB" pitchFamily="50" charset="-128"/>
              <a:ea typeface="HGPSoeiKakugothicUB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79290052"/>
      </p:ext>
    </p:extLst>
  </p:cSld>
  <p:clrMapOvr>
    <a:masterClrMapping/>
  </p:clrMapOvr>
</p:sld>
</file>

<file path=ppt/theme/theme1.xml><?xml version="1.0" encoding="utf-8"?>
<a:theme xmlns:a="http://schemas.openxmlformats.org/drawingml/2006/main" name="1_ガイド入りテンプレートサンプル20130531三木さん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5.potx" id="{3F8E5C06-014F-4A13-A3C7-E133BECAFD1E}" vid="{BD152B00-4CFD-4022-8208-530F7579D794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51</Template>
  <TotalTime>249</TotalTime>
  <Words>206</Words>
  <Application>Microsoft Office PowerPoint</Application>
  <PresentationFormat>ユーザー設定</PresentationFormat>
  <Paragraphs>36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HGPSoeiKakugothicUB</vt:lpstr>
      <vt:lpstr>HG丸ｺﾞｼｯｸM-PRO</vt:lpstr>
      <vt:lpstr>ＭＳ Ｐゴシック</vt:lpstr>
      <vt:lpstr>Arial</vt:lpstr>
      <vt:lpstr>Calibri</vt:lpstr>
      <vt:lpstr>Calibri Light</vt:lpstr>
      <vt:lpstr>1_ガイド入りテンプレートサンプル20130531三木さん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赤星真人(d006033)</dc:creator>
  <cp:lastModifiedBy>荻田 珠江</cp:lastModifiedBy>
  <cp:revision>22</cp:revision>
  <cp:lastPrinted>2024-01-31T09:25:17Z</cp:lastPrinted>
  <dcterms:created xsi:type="dcterms:W3CDTF">2013-08-07T01:16:52Z</dcterms:created>
  <dcterms:modified xsi:type="dcterms:W3CDTF">2024-01-31T09:30:45Z</dcterms:modified>
</cp:coreProperties>
</file>